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27"/>
  </p:handoutMasterIdLst>
  <p:sldIdLst>
    <p:sldId id="256" r:id="rId5"/>
    <p:sldId id="257" r:id="rId6"/>
    <p:sldId id="258" r:id="rId7"/>
    <p:sldId id="259" r:id="rId8"/>
    <p:sldId id="266" r:id="rId9"/>
    <p:sldId id="260" r:id="rId10"/>
    <p:sldId id="261" r:id="rId11"/>
    <p:sldId id="262" r:id="rId12"/>
    <p:sldId id="263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70" r:id="rId23"/>
    <p:sldId id="271" r:id="rId24"/>
    <p:sldId id="280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4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39"/>
    <a:srgbClr val="98C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howGuides="1">
      <p:cViewPr varScale="1">
        <p:scale>
          <a:sx n="103" d="100"/>
          <a:sy n="103" d="100"/>
        </p:scale>
        <p:origin x="126" y="348"/>
      </p:cViewPr>
      <p:guideLst>
        <p:guide orient="horz" pos="576"/>
        <p:guide pos="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4" d="100"/>
          <a:sy n="64" d="100"/>
        </p:scale>
        <p:origin x="-1560" y="-6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D1CEE-A62E-4F21-9C75-D80E7E3C67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AC97C-E135-426F-87B5-F5AA38E78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09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-1" y="614723"/>
            <a:ext cx="12199620" cy="432883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mar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-5080" y="3733800"/>
            <a:ext cx="12197080" cy="914400"/>
          </a:xfrm>
          <a:solidFill>
            <a:srgbClr val="004F39">
              <a:alpha val="79000"/>
            </a:srgbClr>
          </a:solidFill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tabLst>
                <a:tab pos="457200" algn="l"/>
              </a:tabLst>
              <a:defRPr sz="2000" b="0" baseline="0">
                <a:solidFill>
                  <a:srgbClr val="98C525"/>
                </a:solidFill>
                <a:latin typeface="Trebuchet MS" panose="020B0603020202020204" pitchFamily="34" charset="0"/>
              </a:defRPr>
            </a:lvl1pPr>
            <a:lvl2pPr marL="457200" indent="0">
              <a:buFontTx/>
              <a:buNone/>
              <a:tabLst>
                <a:tab pos="457200" algn="l"/>
              </a:tabLst>
              <a:defRPr sz="2400">
                <a:solidFill>
                  <a:srgbClr val="98C52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489075" indent="0">
              <a:buFontTx/>
              <a:buNone/>
              <a:defRPr/>
            </a:lvl5pPr>
          </a:lstStyle>
          <a:p>
            <a:pPr lvl="0"/>
            <a:r>
              <a:rPr lang="en-US" dirty="0"/>
              <a:t>	Click to edit Presentation 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5748378"/>
            <a:ext cx="12192001" cy="347622"/>
          </a:xfrm>
          <a:noFill/>
          <a:effectLst/>
        </p:spPr>
        <p:txBody>
          <a:bodyPr>
            <a:normAutofit/>
          </a:bodyPr>
          <a:lstStyle>
            <a:lvl1pPr marL="0" indent="0">
              <a:buFontTx/>
              <a:buNone/>
              <a:tabLst>
                <a:tab pos="457200" algn="l"/>
              </a:tabLst>
              <a:defRPr sz="1400" b="0">
                <a:solidFill>
                  <a:srgbClr val="004F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	Click to edit Presentation Date: 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4067" y="4943562"/>
            <a:ext cx="12192000" cy="1618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7618" y="5322128"/>
            <a:ext cx="12192001" cy="342161"/>
          </a:xfrm>
          <a:noFill/>
          <a:effectLst/>
        </p:spPr>
        <p:txBody>
          <a:bodyPr>
            <a:normAutofit/>
          </a:bodyPr>
          <a:lstStyle>
            <a:lvl1pPr marL="0" indent="0">
              <a:buFontTx/>
              <a:buNone/>
              <a:tabLst>
                <a:tab pos="457200" algn="l"/>
              </a:tabLst>
              <a:defRPr sz="1400" b="0">
                <a:solidFill>
                  <a:srgbClr val="004F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	Click to edit Presented to: XXXXXXXXXXXXXXXXXXXXXXXXX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5DB8D7-9DFE-46F0-8936-E977AFEF3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6079" b="-50332"/>
          <a:stretch/>
        </p:blipFill>
        <p:spPr>
          <a:xfrm>
            <a:off x="533401" y="6312724"/>
            <a:ext cx="990599" cy="545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946A1C-1AFE-4C1F-ABAF-C5F449989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4" r="833" b="44830"/>
          <a:stretch/>
        </p:blipFill>
        <p:spPr>
          <a:xfrm>
            <a:off x="0" y="0"/>
            <a:ext cx="12192000" cy="60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1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600200"/>
            <a:ext cx="11074400" cy="4800600"/>
          </a:xfrm>
          <a:solidFill>
            <a:schemeClr val="bg1"/>
          </a:solidFill>
          <a:effectLst/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8111022-40A1-4D61-8A84-75F8BF0E0B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C74609-2487-483E-BD01-A4A05C081C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538912"/>
            <a:ext cx="304800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6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535113"/>
            <a:ext cx="5488517" cy="639762"/>
          </a:xfrm>
          <a:effectLst/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174877"/>
            <a:ext cx="5488517" cy="4225925"/>
          </a:xfrm>
          <a:effectLst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535113"/>
            <a:ext cx="5283200" cy="639762"/>
          </a:xfrm>
          <a:effectLst/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2174877"/>
            <a:ext cx="5283200" cy="4225925"/>
          </a:xfrm>
          <a:effectLst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7600" y="649287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8111022-40A1-4D61-8A84-75F8BF0E0B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8FCC67-4578-42F8-A9A3-DCC6C02FD8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538912"/>
            <a:ext cx="304800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5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614724"/>
            <a:ext cx="11074400" cy="909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600200"/>
            <a:ext cx="11074400" cy="4800600"/>
          </a:xfrm>
          <a:prstGeom prst="rect">
            <a:avLst/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8111022-40A1-4D61-8A84-75F8BF0E0B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57A93F-6496-4A98-B22C-691A20042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4" r="833" b="44830"/>
          <a:stretch/>
        </p:blipFill>
        <p:spPr>
          <a:xfrm>
            <a:off x="0" y="0"/>
            <a:ext cx="12192000" cy="600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739637-355C-4180-BF1F-A42FBCCE3C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538912"/>
            <a:ext cx="304800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8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004F39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1" kern="1200">
          <a:solidFill>
            <a:srgbClr val="004F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4F39"/>
        </a:buClr>
        <a:buFont typeface="Arial" panose="020B0604020202020204" pitchFamily="34" charset="0"/>
        <a:buChar char="–"/>
        <a:defRPr sz="2800" kern="1200">
          <a:solidFill>
            <a:srgbClr val="004F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4F39"/>
        </a:buClr>
        <a:buFont typeface="Arial" panose="020B0604020202020204" pitchFamily="34" charset="0"/>
        <a:buChar char="•"/>
        <a:defRPr sz="2400" i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4F39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770063" indent="-280988" algn="l" defTabSz="914400" rtl="0" eaLnBrk="1" latinLnBrk="0" hangingPunct="1">
        <a:spcBef>
          <a:spcPct val="20000"/>
        </a:spcBef>
        <a:buClr>
          <a:srgbClr val="004F39"/>
        </a:buClr>
        <a:buFont typeface="Arial" panose="020B0604020202020204" pitchFamily="34" charset="0"/>
        <a:buChar char="»"/>
        <a:defRPr sz="20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	8 March 2023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	Presented to:  Howard County Design Advisory Panel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Clarksville Pike Popeyes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6D5CEDA-83C0-82A4-114D-0B00BE447E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4976" t="2085" r="19386" b="20731"/>
          <a:stretch/>
        </p:blipFill>
        <p:spPr>
          <a:xfrm>
            <a:off x="113029" y="762000"/>
            <a:ext cx="11926571" cy="2819399"/>
          </a:xfrm>
        </p:spPr>
      </p:pic>
    </p:spTree>
    <p:extLst>
      <p:ext uri="{BB962C8B-B14F-4D97-AF65-F5344CB8AC3E}">
        <p14:creationId xmlns:p14="http://schemas.microsoft.com/office/powerpoint/2010/main" val="1593442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13" name="Content Placeholder 1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D043C0A4-52AC-ED31-158D-07BDCDBA0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70" y="1600199"/>
            <a:ext cx="8823730" cy="4951825"/>
          </a:xfrm>
        </p:spPr>
      </p:pic>
    </p:spTree>
    <p:extLst>
      <p:ext uri="{BB962C8B-B14F-4D97-AF65-F5344CB8AC3E}">
        <p14:creationId xmlns:p14="http://schemas.microsoft.com/office/powerpoint/2010/main" val="3423796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043C0A4-52AC-ED31-158D-07BDCDBA0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8070" y="1600199"/>
            <a:ext cx="8823730" cy="4951825"/>
          </a:xfrm>
        </p:spPr>
      </p:pic>
    </p:spTree>
    <p:extLst>
      <p:ext uri="{BB962C8B-B14F-4D97-AF65-F5344CB8AC3E}">
        <p14:creationId xmlns:p14="http://schemas.microsoft.com/office/powerpoint/2010/main" val="2262886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043C0A4-52AC-ED31-158D-07BDCDBA0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8070" y="1600199"/>
            <a:ext cx="8823730" cy="4951825"/>
          </a:xfrm>
        </p:spPr>
      </p:pic>
    </p:spTree>
    <p:extLst>
      <p:ext uri="{BB962C8B-B14F-4D97-AF65-F5344CB8AC3E}">
        <p14:creationId xmlns:p14="http://schemas.microsoft.com/office/powerpoint/2010/main" val="1428306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043C0A4-52AC-ED31-158D-07BDCDBA0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0724" y="1371600"/>
            <a:ext cx="9231076" cy="5180425"/>
          </a:xfrm>
        </p:spPr>
      </p:pic>
    </p:spTree>
    <p:extLst>
      <p:ext uri="{BB962C8B-B14F-4D97-AF65-F5344CB8AC3E}">
        <p14:creationId xmlns:p14="http://schemas.microsoft.com/office/powerpoint/2010/main" val="3432532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043C0A4-52AC-ED31-158D-07BDCDBA0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8470" y="1106957"/>
            <a:ext cx="5023930" cy="2819400"/>
          </a:xfrm>
        </p:spPr>
      </p:pic>
      <p:pic>
        <p:nvPicPr>
          <p:cNvPr id="3" name="Content Placeholder 12">
            <a:extLst>
              <a:ext uri="{FF2B5EF4-FFF2-40B4-BE49-F238E27FC236}">
                <a16:creationId xmlns:a16="http://schemas.microsoft.com/office/drawing/2014/main" id="{66365227-B1A7-ED74-2CDA-93FB95EBC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3420374"/>
            <a:ext cx="5320926" cy="2986073"/>
          </a:xfrm>
          <a:prstGeom prst="rect">
            <a:avLst/>
          </a:prstGeom>
          <a:solidFill>
            <a:schemeClr val="bg1"/>
          </a:solidFill>
          <a:effectLst/>
        </p:spPr>
      </p:pic>
    </p:spTree>
    <p:extLst>
      <p:ext uri="{BB962C8B-B14F-4D97-AF65-F5344CB8AC3E}">
        <p14:creationId xmlns:p14="http://schemas.microsoft.com/office/powerpoint/2010/main" val="3183403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– Drive Thru Elements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043C0A4-52AC-ED31-158D-07BDCDBA0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2"/>
          <a:stretch/>
        </p:blipFill>
        <p:spPr>
          <a:xfrm>
            <a:off x="1067479" y="1676400"/>
            <a:ext cx="9280251" cy="4647025"/>
          </a:xfrm>
        </p:spPr>
      </p:pic>
    </p:spTree>
    <p:extLst>
      <p:ext uri="{BB962C8B-B14F-4D97-AF65-F5344CB8AC3E}">
        <p14:creationId xmlns:p14="http://schemas.microsoft.com/office/powerpoint/2010/main" val="735602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– Drive Thru Elements - Menu Boards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043C0A4-52AC-ED31-158D-07BDCDBA0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0" y="1524000"/>
            <a:ext cx="9220200" cy="5174322"/>
          </a:xfrm>
        </p:spPr>
      </p:pic>
    </p:spTree>
    <p:extLst>
      <p:ext uri="{BB962C8B-B14F-4D97-AF65-F5344CB8AC3E}">
        <p14:creationId xmlns:p14="http://schemas.microsoft.com/office/powerpoint/2010/main" val="3073209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0" descr="Diagram, engineering drawing&#10;&#10;Description automatically generated">
            <a:extLst>
              <a:ext uri="{FF2B5EF4-FFF2-40B4-BE49-F238E27FC236}">
                <a16:creationId xmlns:a16="http://schemas.microsoft.com/office/drawing/2014/main" id="{FBFD83D7-1FFC-AFE4-8A41-9044BA419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41724"/>
            <a:ext cx="9174414" cy="61162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1283093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FBFD83D7-1FFC-AFE4-8A41-9044BA419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1386" y="690924"/>
            <a:ext cx="9250614" cy="61670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1809765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FBFD83D7-1FFC-AFE4-8A41-9044BA419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586" y="707218"/>
            <a:ext cx="9174414" cy="61162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Elevations</a:t>
            </a:r>
          </a:p>
        </p:txBody>
      </p:sp>
    </p:spTree>
    <p:extLst>
      <p:ext uri="{BB962C8B-B14F-4D97-AF65-F5344CB8AC3E}">
        <p14:creationId xmlns:p14="http://schemas.microsoft.com/office/powerpoint/2010/main" val="2219041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Context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1213FF-9167-CBAB-8AE7-D867EA2FC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438" y="1524000"/>
            <a:ext cx="8743524" cy="4800600"/>
          </a:xfrm>
        </p:spPr>
      </p:pic>
    </p:spTree>
    <p:extLst>
      <p:ext uri="{BB962C8B-B14F-4D97-AF65-F5344CB8AC3E}">
        <p14:creationId xmlns:p14="http://schemas.microsoft.com/office/powerpoint/2010/main" val="2618921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FBFD83D7-1FFC-AFE4-8A41-9044BA419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586" y="741724"/>
            <a:ext cx="9174414" cy="61162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Floor Plan</a:t>
            </a:r>
          </a:p>
        </p:txBody>
      </p:sp>
    </p:spTree>
    <p:extLst>
      <p:ext uri="{BB962C8B-B14F-4D97-AF65-F5344CB8AC3E}">
        <p14:creationId xmlns:p14="http://schemas.microsoft.com/office/powerpoint/2010/main" val="2377815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Signage</a:t>
            </a:r>
          </a:p>
        </p:txBody>
      </p:sp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44A30BA-9E1D-6AEC-D982-1109BB8BF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30" y="1600200"/>
            <a:ext cx="6212540" cy="4800600"/>
          </a:xfrm>
        </p:spPr>
      </p:pic>
    </p:spTree>
    <p:extLst>
      <p:ext uri="{BB962C8B-B14F-4D97-AF65-F5344CB8AC3E}">
        <p14:creationId xmlns:p14="http://schemas.microsoft.com/office/powerpoint/2010/main" val="3476238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05A315-572E-4A8B-8FE5-BE44F6BAE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741" y="1345901"/>
            <a:ext cx="9528259" cy="5054899"/>
          </a:xfrm>
        </p:spPr>
      </p:pic>
    </p:spTree>
    <p:extLst>
      <p:ext uri="{BB962C8B-B14F-4D97-AF65-F5344CB8AC3E}">
        <p14:creationId xmlns:p14="http://schemas.microsoft.com/office/powerpoint/2010/main" val="2174982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 Photos</a:t>
            </a:r>
          </a:p>
        </p:txBody>
      </p:sp>
      <p:pic>
        <p:nvPicPr>
          <p:cNvPr id="5" name="Content Placeholder 4" descr="A picture containing road, outdoor, sky&#10;&#10;Description automatically generated">
            <a:extLst>
              <a:ext uri="{FF2B5EF4-FFF2-40B4-BE49-F238E27FC236}">
                <a16:creationId xmlns:a16="http://schemas.microsoft.com/office/drawing/2014/main" id="{9FC0581E-FD64-9603-1140-1C10DFE21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93" y="1912576"/>
            <a:ext cx="3621813" cy="271636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01F92F-B59F-6B53-0EE5-547256878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12576"/>
            <a:ext cx="3621813" cy="2716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AC3FD-678C-B53E-9996-A1E3C3F2C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7" y="1912576"/>
            <a:ext cx="3621813" cy="2716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EF268D-D2A1-21AE-9303-6BABF0E4C607}"/>
              </a:ext>
            </a:extLst>
          </p:cNvPr>
          <p:cNvSpPr txBox="1"/>
          <p:nvPr/>
        </p:nvSpPr>
        <p:spPr>
          <a:xfrm>
            <a:off x="843393" y="4953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Through Access to Kendall Hardware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92D799-3A85-ECE5-1BD1-8A19BE80937A}"/>
              </a:ext>
            </a:extLst>
          </p:cNvPr>
          <p:cNvSpPr txBox="1"/>
          <p:nvPr/>
        </p:nvSpPr>
        <p:spPr>
          <a:xfrm>
            <a:off x="4330699" y="4906833"/>
            <a:ext cx="3429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Existing Pizza Hut and Urgent Care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F8A4E-86EB-C1E0-F466-57DBABEAB32F}"/>
              </a:ext>
            </a:extLst>
          </p:cNvPr>
          <p:cNvSpPr txBox="1"/>
          <p:nvPr/>
        </p:nvSpPr>
        <p:spPr>
          <a:xfrm>
            <a:off x="8808605" y="4906833"/>
            <a:ext cx="2616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Entrance and Existing Sign</a:t>
            </a:r>
          </a:p>
        </p:txBody>
      </p:sp>
    </p:spTree>
    <p:extLst>
      <p:ext uri="{BB962C8B-B14F-4D97-AF65-F5344CB8AC3E}">
        <p14:creationId xmlns:p14="http://schemas.microsoft.com/office/powerpoint/2010/main" val="113803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Access</a:t>
            </a:r>
          </a:p>
        </p:txBody>
      </p:sp>
      <p:pic>
        <p:nvPicPr>
          <p:cNvPr id="5" name="Content Placeholder 4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0C1DC06C-432A-E1E9-0917-EE3120341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55" y="1697418"/>
            <a:ext cx="4617545" cy="3463159"/>
          </a:xfrm>
        </p:spPr>
      </p:pic>
      <p:pic>
        <p:nvPicPr>
          <p:cNvPr id="7" name="Picture 6" descr="A wet road with power lines and trees on either side of it&#10;&#10;Description automatically generated with low confidence">
            <a:extLst>
              <a:ext uri="{FF2B5EF4-FFF2-40B4-BE49-F238E27FC236}">
                <a16:creationId xmlns:a16="http://schemas.microsoft.com/office/drawing/2014/main" id="{227B62E8-B7BF-3925-F3F5-FFAE982F2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697419"/>
            <a:ext cx="4617545" cy="3463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DF79E-D8BB-D6DE-1087-AF03773C6C2A}"/>
              </a:ext>
            </a:extLst>
          </p:cNvPr>
          <p:cNvSpPr txBox="1"/>
          <p:nvPr/>
        </p:nvSpPr>
        <p:spPr>
          <a:xfrm>
            <a:off x="7086600" y="5333997"/>
            <a:ext cx="3429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Looking Northeast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1948A1-154D-6869-D265-81FF388B2EB1}"/>
              </a:ext>
            </a:extLst>
          </p:cNvPr>
          <p:cNvSpPr txBox="1"/>
          <p:nvPr/>
        </p:nvSpPr>
        <p:spPr>
          <a:xfrm>
            <a:off x="1615526" y="5333997"/>
            <a:ext cx="3429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Looking Southwest</a:t>
            </a:r>
          </a:p>
        </p:txBody>
      </p:sp>
    </p:spTree>
    <p:extLst>
      <p:ext uri="{BB962C8B-B14F-4D97-AF65-F5344CB8AC3E}">
        <p14:creationId xmlns:p14="http://schemas.microsoft.com/office/powerpoint/2010/main" val="1566527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52D96-2043-8748-D605-8DA161C5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WALKWAY FINISH</a:t>
            </a:r>
          </a:p>
        </p:txBody>
      </p:sp>
      <p:pic>
        <p:nvPicPr>
          <p:cNvPr id="5" name="Content Placeholder 4" descr="A picture containing sky, outdoor, grass, ground&#10;&#10;Description automatically generated">
            <a:extLst>
              <a:ext uri="{FF2B5EF4-FFF2-40B4-BE49-F238E27FC236}">
                <a16:creationId xmlns:a16="http://schemas.microsoft.com/office/drawing/2014/main" id="{37F1CE61-9581-748A-6437-EA0AE7C51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6002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3037710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Site Plan</a:t>
            </a:r>
          </a:p>
        </p:txBody>
      </p:sp>
      <p:pic>
        <p:nvPicPr>
          <p:cNvPr id="11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CB9F4B98-D2EF-8206-B967-1F1113D2C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22223" r="9082" b="11111"/>
          <a:stretch/>
        </p:blipFill>
        <p:spPr>
          <a:xfrm>
            <a:off x="1295400" y="1529080"/>
            <a:ext cx="9394371" cy="4811751"/>
          </a:xfrm>
        </p:spPr>
      </p:pic>
    </p:spTree>
    <p:extLst>
      <p:ext uri="{BB962C8B-B14F-4D97-AF65-F5344CB8AC3E}">
        <p14:creationId xmlns:p14="http://schemas.microsoft.com/office/powerpoint/2010/main" val="169738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Two Corridor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10’-wide Shared Use Path</a:t>
            </a:r>
          </a:p>
          <a:p>
            <a:r>
              <a:rPr lang="en-US" dirty="0"/>
              <a:t>Bike Racks in Pedestrian/Shared Use Zone</a:t>
            </a:r>
          </a:p>
          <a:p>
            <a:r>
              <a:rPr lang="en-US" dirty="0"/>
              <a:t>Benches in Building Frontage Zone</a:t>
            </a:r>
          </a:p>
          <a:p>
            <a:r>
              <a:rPr lang="en-US" dirty="0"/>
              <a:t>Street Trees (small to accommodate overhead lines)</a:t>
            </a:r>
          </a:p>
          <a:p>
            <a:r>
              <a:rPr lang="en-US" dirty="0"/>
              <a:t>Native Species</a:t>
            </a:r>
          </a:p>
          <a:p>
            <a:r>
              <a:rPr lang="en-US" dirty="0"/>
              <a:t>100% Parking Lot Screening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49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to 108 Corridor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FC4D56EF-0F19-346F-76C5-A853FBD23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5" t="33447" r="9084" b="23526"/>
          <a:stretch/>
        </p:blipFill>
        <p:spPr>
          <a:xfrm>
            <a:off x="3124200" y="1498600"/>
            <a:ext cx="6248400" cy="5132614"/>
          </a:xfrm>
        </p:spPr>
      </p:pic>
    </p:spTree>
    <p:extLst>
      <p:ext uri="{BB962C8B-B14F-4D97-AF65-F5344CB8AC3E}">
        <p14:creationId xmlns:p14="http://schemas.microsoft.com/office/powerpoint/2010/main" val="409619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 Furnishings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A8ED30-A442-A436-C806-EBAE3541F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00200"/>
            <a:ext cx="4096322" cy="29150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C20CDC-DCE3-31F0-628B-4A5D2E310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040" y="1676400"/>
            <a:ext cx="2286319" cy="2505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A35523-7DDD-826F-2276-8A255345D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945328"/>
            <a:ext cx="2938215" cy="3967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CEF0C1-698F-E703-0EC6-2B5D5F6D9690}"/>
              </a:ext>
            </a:extLst>
          </p:cNvPr>
          <p:cNvSpPr txBox="1"/>
          <p:nvPr/>
        </p:nvSpPr>
        <p:spPr>
          <a:xfrm>
            <a:off x="8365207" y="4912895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Lithonia Dome Top Round LED Bollard</a:t>
            </a:r>
          </a:p>
        </p:txBody>
      </p:sp>
    </p:spTree>
    <p:extLst>
      <p:ext uri="{BB962C8B-B14F-4D97-AF65-F5344CB8AC3E}">
        <p14:creationId xmlns:p14="http://schemas.microsoft.com/office/powerpoint/2010/main" val="1112861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7BAD059-B7C8-46CC-8E87-578948CFC8CC}" vid="{E559D23D-A82C-46C4-95AF-6588D68224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 xmlns="7bd00c7a-27e8-4b10-87dc-24c2cba88f8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168E480663D4AAA151104C5BA5D6A" ma:contentTypeVersion="14" ma:contentTypeDescription="Create a new document." ma:contentTypeScope="" ma:versionID="6c7f1838b9e31fb123fa1578c9278075">
  <xsd:schema xmlns:xsd="http://www.w3.org/2001/XMLSchema" xmlns:xs="http://www.w3.org/2001/XMLSchema" xmlns:p="http://schemas.microsoft.com/office/2006/metadata/properties" xmlns:ns2="7bd00c7a-27e8-4b10-87dc-24c2cba88f83" targetNamespace="http://schemas.microsoft.com/office/2006/metadata/properties" ma:root="true" ma:fieldsID="4d44aad8c4e26d0d3dc12ee1cc0d0185" ns2:_="">
    <xsd:import namespace="7bd00c7a-27e8-4b10-87dc-24c2cba88f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Descrip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00c7a-27e8-4b10-87dc-24c2cba88f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Description" ma:index="17" nillable="true" ma:displayName="Description" ma:format="Dropdown" ma:internalName="Description">
      <xsd:simpleType>
        <xsd:restriction base="dms:Text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6E5DD8-A35E-432A-A216-46011A2F15E8}">
  <ds:schemaRefs>
    <ds:schemaRef ds:uri="http://schemas.microsoft.com/office/2006/metadata/properties"/>
    <ds:schemaRef ds:uri="http://schemas.microsoft.com/office/infopath/2007/PartnerControls"/>
    <ds:schemaRef ds:uri="7bd00c7a-27e8-4b10-87dc-24c2cba88f83"/>
  </ds:schemaRefs>
</ds:datastoreItem>
</file>

<file path=customXml/itemProps2.xml><?xml version="1.0" encoding="utf-8"?>
<ds:datastoreItem xmlns:ds="http://schemas.openxmlformats.org/officeDocument/2006/customXml" ds:itemID="{0A406849-33D1-4DEC-AE14-69A7D67945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0F1583-CC76-48EA-B79C-E52B35134A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d00c7a-27e8-4b10-87dc-24c2cba88f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GPI PPT Template I Q4_2022</Template>
  <TotalTime>158</TotalTime>
  <Words>124</Words>
  <Application>Microsoft Office PowerPoint</Application>
  <PresentationFormat>Widescreen</PresentationFormat>
  <Paragraphs>36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Office Theme</vt:lpstr>
      <vt:lpstr>PowerPoint Presentation</vt:lpstr>
      <vt:lpstr>Site Context</vt:lpstr>
      <vt:lpstr>Existing Conditions Photos</vt:lpstr>
      <vt:lpstr>Site Access</vt:lpstr>
      <vt:lpstr>PROPOSED WALKWAY FINISH</vt:lpstr>
      <vt:lpstr>Proposed Site Plan</vt:lpstr>
      <vt:lpstr>Section Two Corridor Plan</vt:lpstr>
      <vt:lpstr>Relationship to 108 Corridor</vt:lpstr>
      <vt:lpstr>Street Furnishings</vt:lpstr>
      <vt:lpstr>Architecture</vt:lpstr>
      <vt:lpstr>Architecture</vt:lpstr>
      <vt:lpstr>Architecture</vt:lpstr>
      <vt:lpstr>Architecture</vt:lpstr>
      <vt:lpstr>Architecture</vt:lpstr>
      <vt:lpstr>Architecture – Drive Thru Elements</vt:lpstr>
      <vt:lpstr>Architecture – Drive Thru Elements - Menu Boards</vt:lpstr>
      <vt:lpstr>Architecture</vt:lpstr>
      <vt:lpstr>Details</vt:lpstr>
      <vt:lpstr>Elevations</vt:lpstr>
      <vt:lpstr>Floor Plan</vt:lpstr>
      <vt:lpstr>Signage</vt:lpstr>
      <vt:lpstr>Signage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Morgan</dc:creator>
  <cp:lastModifiedBy>Brian Morgan</cp:lastModifiedBy>
  <cp:revision>14</cp:revision>
  <dcterms:created xsi:type="dcterms:W3CDTF">2023-02-01T15:25:40Z</dcterms:created>
  <dcterms:modified xsi:type="dcterms:W3CDTF">2023-02-16T18:29:06Z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0x010100592168E480663D4AAA151104C5BA5D6A</vt:lpwstr>
  </property>
</Properties>
</file>